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95907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BTS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66236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BTS, also known as Bangtan Sonyeondan, is a seven-member South Korean boy band formed by Big Hit Entertainment. The group debuted on June 13, 2013, with the single "No More Dream" from their debut album, "2 Cool 4 Skool."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333881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069E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2853" y="5438418"/>
            <a:ext cx="175974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spc="-3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339358"/>
            <a:ext cx="269962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Tarannum khatun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37084"/>
            <a:ext cx="66415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and Early Years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7579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90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370790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was formed by Big Hit Entertainment through auditions in 2010 and 2011.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57579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904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37090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During their early years, BTS faced financial difficulties and critics' skepticism.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57579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904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Work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37090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members underwent intensive training, often practicing late into the night, to hone their skills.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808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Rise to Global Fame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9103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2621220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2121277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291894" y="2523768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25306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Breakthrough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3011091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gained international attention with their "The Most Beautiful Moment in Life" series.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2121277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268438" y="4026098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Billboard Charts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4513421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group's album, "Love Yourself: Answer," topped the Billboard 200 chart.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21220" y="571446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9" name="Shape 16"/>
          <p:cNvSpPr/>
          <p:nvPr/>
        </p:nvSpPr>
        <p:spPr>
          <a:xfrm>
            <a:off x="2121277" y="54867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263557" y="5528429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593306" y="55353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Tours and Awards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593306" y="6015752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embarked on world tours and received numerous awards, solidifying their global presence.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51365"/>
            <a:ext cx="730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Musical Style and Influences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5525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8609" y="3594259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28906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Genres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109323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BTS' discography features a wide range of genres, including hip-hop, R&amp;B, and EDM.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5525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77389" y="3594259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62890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Lyrics and Messages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456509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Their songs often explore social issues, mental health, and the journey of self-discovery.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5525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64742" y="3594259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628906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109323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cite artists like Nas, Eminem, and Epik High as major influences on their music.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05714"/>
            <a:ext cx="81541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Discography and Achievements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044428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Albums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19135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has released several studio albums, including "Map of the Soul: 7" and "BE".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3044428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Accolades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have won numerous awards, including multiple Billboard Music Awards and MTV Europe Music Awards.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044428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Chart-Toppers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19135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of their songs have achieved top positions on various music charts.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6" y="3044428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71094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Impact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191357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BTS' music has made a significant cultural impact worldwide.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64581"/>
            <a:ext cx="66466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on Popular Culture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Media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213503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holds significant influence on social media platforms, engaging with millions of followers.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Fashion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21350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Their unique style and fashion choices have made an impact on global trends.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Entertainment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213503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BTS' involvement in television and film has contributed to their influence in popular culture.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72377"/>
            <a:ext cx="67163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Philanthropy and Activism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011091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Speech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713446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delivered a powerful speech at the United Nations General Assembly, promoting self-love and kindness.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52" y="3011091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Charitable Works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71344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band has made significant donations to various social and humanitarian causes.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29" y="3011091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Initiatives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1344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 actively supports campaigns in mental health awareness and youth empowerment.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72806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Future Plans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BTS' journey provides insights into perseverance, creative expression, and global connectivity.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Plans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band aims to continue creating meaningful music and engaging with diverse global audiences.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Aword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is the end of the presentation about BTS. Thank you for taking the time to learn about this remarkable group!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2024-03-01T11:24:45Z</dcterms:created>
  <dcterms:modified xsi:type="dcterms:W3CDTF">2024-03-01T11:24:45Z</dcterms:modified>
</cp:coreProperties>
</file>